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630400" cy="7315200"/>
  <p:notesSz cx="6858000" cy="9144000"/>
  <p:defaultTextStyle>
    <a:defPPr>
      <a:defRPr lang="en-US"/>
    </a:defPPr>
    <a:lvl1pPr marL="0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5618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123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06853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42471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78089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1370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49324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084942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85" d="100"/>
          <a:sy n="85" d="100"/>
        </p:scale>
        <p:origin x="176" y="736"/>
      </p:cViewPr>
      <p:guideLst>
        <p:guide orient="horz" pos="2304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272454"/>
            <a:ext cx="124358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145280"/>
            <a:ext cx="102412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5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1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0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2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7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13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4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8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6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8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0" y="1016000"/>
            <a:ext cx="16459200" cy="21662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0" y="1016000"/>
            <a:ext cx="49133760" cy="21662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2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4700694"/>
            <a:ext cx="12435840" cy="145288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100495"/>
            <a:ext cx="12435840" cy="16001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561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123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068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424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780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137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49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08494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4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92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637454"/>
            <a:ext cx="6464301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319867"/>
            <a:ext cx="6464301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637454"/>
            <a:ext cx="6466840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319867"/>
            <a:ext cx="6466840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0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0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291253"/>
            <a:ext cx="4813301" cy="123952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291254"/>
            <a:ext cx="8178800" cy="6243320"/>
          </a:xfrm>
        </p:spPr>
        <p:txBody>
          <a:bodyPr/>
          <a:lstStyle>
            <a:lvl1pPr>
              <a:defRPr sz="44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530774"/>
            <a:ext cx="4813301" cy="500380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1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120640"/>
            <a:ext cx="8778240" cy="60452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653627"/>
            <a:ext cx="8778240" cy="4389120"/>
          </a:xfrm>
        </p:spPr>
        <p:txBody>
          <a:bodyPr/>
          <a:lstStyle>
            <a:lvl1pPr marL="0" indent="0">
              <a:buNone/>
              <a:defRPr sz="4400"/>
            </a:lvl1pPr>
            <a:lvl2pPr marL="635618" indent="0">
              <a:buNone/>
              <a:defRPr sz="3900"/>
            </a:lvl2pPr>
            <a:lvl3pPr marL="1271236" indent="0">
              <a:buNone/>
              <a:defRPr sz="3300"/>
            </a:lvl3pPr>
            <a:lvl4pPr marL="1906853" indent="0">
              <a:buNone/>
              <a:defRPr sz="2800"/>
            </a:lvl4pPr>
            <a:lvl5pPr marL="2542471" indent="0">
              <a:buNone/>
              <a:defRPr sz="2800"/>
            </a:lvl5pPr>
            <a:lvl6pPr marL="3178089" indent="0">
              <a:buNone/>
              <a:defRPr sz="2800"/>
            </a:lvl6pPr>
            <a:lvl7pPr marL="3813706" indent="0">
              <a:buNone/>
              <a:defRPr sz="2800"/>
            </a:lvl7pPr>
            <a:lvl8pPr marL="4449324" indent="0">
              <a:buNone/>
              <a:defRPr sz="2800"/>
            </a:lvl8pPr>
            <a:lvl9pPr marL="5084942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5725160"/>
            <a:ext cx="8778240" cy="85852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  <a:prstGeom prst="rect">
            <a:avLst/>
          </a:prstGeom>
        </p:spPr>
        <p:txBody>
          <a:bodyPr vert="horz" lIns="127124" tIns="63562" rIns="127124" bIns="6356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706881"/>
            <a:ext cx="13167360" cy="4827694"/>
          </a:xfrm>
          <a:prstGeom prst="rect">
            <a:avLst/>
          </a:prstGeom>
        </p:spPr>
        <p:txBody>
          <a:bodyPr vert="horz" lIns="127124" tIns="63562" rIns="127124" bIns="635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6780107"/>
            <a:ext cx="46329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1236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713" indent="-476713" algn="l" defTabSz="1271236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32879" indent="-397261" algn="l" defTabSz="127123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89044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24662" indent="-317809" algn="l" defTabSz="127123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60280" indent="-317809" algn="l" defTabSz="127123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95898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31515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67133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2751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618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6853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2471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8089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370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9324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4942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CF7446B5-36D1-B447-9370-07ADE643A1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73152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2E61E5-1A99-1741-87BE-C9B0E40C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3535417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0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14</cp:revision>
  <dcterms:created xsi:type="dcterms:W3CDTF">2013-09-16T18:54:35Z</dcterms:created>
  <dcterms:modified xsi:type="dcterms:W3CDTF">2021-07-20T17:49:45Z</dcterms:modified>
</cp:coreProperties>
</file>